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5199975" cy="32399288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125" autoAdjust="0"/>
  </p:normalViewPr>
  <p:slideViewPr>
    <p:cSldViewPr snapToGrid="0">
      <p:cViewPr varScale="1">
        <p:scale>
          <a:sx n="16" d="100"/>
          <a:sy n="16" d="100"/>
        </p:scale>
        <p:origin x="2544" y="78"/>
      </p:cViewPr>
      <p:guideLst>
        <p:guide orient="horz" pos="10204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8F11E-D7CF-4D60-B545-E5AD718E5068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143000"/>
            <a:ext cx="240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48AFE-8737-40DC-B50B-C27852B7DB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33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8AFE-8737-40DC-B50B-C27852B7DB0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66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302386"/>
            <a:ext cx="21419979" cy="1127975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59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5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724962"/>
            <a:ext cx="5433745" cy="2745689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724962"/>
            <a:ext cx="15986234" cy="2745689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97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02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077332"/>
            <a:ext cx="21734978" cy="13477201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1682033"/>
            <a:ext cx="21734978" cy="7087342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9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8624810"/>
            <a:ext cx="10709989" cy="205570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8624810"/>
            <a:ext cx="10709989" cy="205570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81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724969"/>
            <a:ext cx="21734978" cy="62623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7942328"/>
            <a:ext cx="10660769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1834740"/>
            <a:ext cx="10660769" cy="17407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7942328"/>
            <a:ext cx="10713272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1834740"/>
            <a:ext cx="10713272" cy="17407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38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56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04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4664905"/>
            <a:ext cx="12757487" cy="23024494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48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4664905"/>
            <a:ext cx="12757487" cy="23024494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7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5063-7000-4E8A-8ACE-93B24A89E121}" type="datetimeFigureOut">
              <a:rPr lang="fr-FR" smtClean="0"/>
              <a:pPr/>
              <a:t>12/02/2024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46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0634" y="3655521"/>
            <a:ext cx="24718712" cy="1779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0634" y="5523641"/>
            <a:ext cx="24718712" cy="113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Auteurs,  Affiliation des Auteurs 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40634" y="6747659"/>
            <a:ext cx="24718712" cy="5139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/>
              <a:t>Résumé :                                                                                            </a:t>
            </a:r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40634" y="11975946"/>
            <a:ext cx="8770016" cy="20313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/>
              <a:t>Introduction</a:t>
            </a:r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r>
              <a:rPr lang="fr-FR" sz="3600" b="1" dirty="0"/>
              <a:t>Matériel et méthodes</a:t>
            </a:r>
          </a:p>
          <a:p>
            <a:endParaRPr lang="fr-FR" sz="3600" b="1" dirty="0"/>
          </a:p>
          <a:p>
            <a:r>
              <a:rPr lang="fr-FR" sz="3600" b="1" dirty="0"/>
              <a:t> </a:t>
            </a:r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r>
              <a:rPr lang="fr-FR" dirty="0"/>
              <a:t>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171994" y="11960483"/>
            <a:ext cx="8016204" cy="113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/>
              <a:t>Résultats  et Discussion</a:t>
            </a:r>
          </a:p>
          <a:p>
            <a:endParaRPr lang="fr-FR" sz="36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dirty="0"/>
              <a:t>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7349542" y="12026338"/>
            <a:ext cx="7684166" cy="11172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/>
              <a:t>Conclusion</a:t>
            </a:r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r>
              <a:rPr lang="fr-FR" sz="3600" b="1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206522" y="23383328"/>
            <a:ext cx="3962400" cy="4162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Figure 2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71994" y="23383328"/>
            <a:ext cx="3926804" cy="4162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Figure 1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54196" y="27649681"/>
            <a:ext cx="3962400" cy="46395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2000" b="1" dirty="0"/>
              <a:t>Figure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206522" y="27649681"/>
            <a:ext cx="3962400" cy="46395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Figure 4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7276646" y="23383328"/>
            <a:ext cx="7682700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/>
              <a:t>Références</a:t>
            </a:r>
            <a:r>
              <a:rPr lang="fr-FR" sz="4000" b="1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1.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2.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3.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4.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5.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6.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7.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8.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9.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10.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258848" y="29734575"/>
            <a:ext cx="7682700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/>
              <a:t>Remerciements</a:t>
            </a:r>
            <a:r>
              <a:rPr lang="fr-FR"/>
              <a:t>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5256" y="65856"/>
            <a:ext cx="3576200" cy="35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8FFF695E-BB3E-8B43-B99A-0E7A0CB4C66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250656" y="65857"/>
            <a:ext cx="3547872" cy="3404964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" name="Rectangle 1"/>
          <p:cNvSpPr/>
          <p:nvPr/>
        </p:nvSpPr>
        <p:spPr>
          <a:xfrm>
            <a:off x="6170857" y="697104"/>
            <a:ext cx="12858264" cy="829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4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séminaire National </a:t>
            </a:r>
            <a:r>
              <a:rPr lang="fr-FR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Santé </a:t>
            </a:r>
            <a:r>
              <a:rPr lang="fr-FR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fr-FR" sz="4800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Environnement</a:t>
            </a:r>
            <a:endParaRPr lang="fr-FR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8117" y="1645343"/>
            <a:ext cx="5243744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SENASE </a:t>
            </a:r>
            <a:r>
              <a:rPr lang="fr-FR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2024</a:t>
            </a:r>
            <a:r>
              <a:rPr lang="fr-FR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  <a:endParaRPr lang="fr-FR" sz="5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000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62</Words>
  <Application>Microsoft Office PowerPoint</Application>
  <PresentationFormat>Personnalisé</PresentationFormat>
  <Paragraphs>162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zakos mohammedi</dc:creator>
  <cp:lastModifiedBy>Admin</cp:lastModifiedBy>
  <cp:revision>11</cp:revision>
  <dcterms:created xsi:type="dcterms:W3CDTF">2018-01-31T17:32:28Z</dcterms:created>
  <dcterms:modified xsi:type="dcterms:W3CDTF">2024-02-12T13:52:15Z</dcterms:modified>
</cp:coreProperties>
</file>